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38" y="-10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Who has the power??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98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811" y="895663"/>
            <a:ext cx="10394707" cy="115814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7. </a:t>
            </a:r>
            <a:r>
              <a:rPr lang="en-US" dirty="0"/>
              <a:t>My garbage hasn’t been picked up in two weeks, who do I talk to about this issue?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Government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local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local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47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8. Who </a:t>
            </a:r>
            <a:r>
              <a:rPr lang="en-US" dirty="0"/>
              <a:t>makes sure that the country’s economy is safe and stable?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Government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federal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Enumerated/delegated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00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9. </a:t>
            </a:r>
            <a:r>
              <a:rPr lang="en-US" dirty="0"/>
              <a:t>My taxes keep going up! Who can I talk to about this? 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Government Level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Federal, state, local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Concurrent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537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10. </a:t>
            </a:r>
            <a:r>
              <a:rPr lang="en-US" dirty="0"/>
              <a:t>Who is in charge of passing laws around here?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Government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Federal, state, local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concurrent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01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2438" y="356015"/>
            <a:ext cx="3286592" cy="1151965"/>
          </a:xfrm>
        </p:spPr>
        <p:txBody>
          <a:bodyPr/>
          <a:lstStyle/>
          <a:p>
            <a:r>
              <a:rPr lang="en-US" dirty="0" smtClean="0"/>
              <a:t>CHAMPs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931" y="1508761"/>
            <a:ext cx="11677337" cy="3311189"/>
          </a:xfrm>
        </p:spPr>
        <p:txBody>
          <a:bodyPr>
            <a:noAutofit/>
          </a:bodyPr>
          <a:lstStyle/>
          <a:p>
            <a:r>
              <a:rPr lang="en-US" sz="3200" dirty="0" smtClean="0"/>
              <a:t>C- Level 1</a:t>
            </a:r>
          </a:p>
          <a:p>
            <a:r>
              <a:rPr lang="en-US" sz="3200" dirty="0" smtClean="0"/>
              <a:t>H-Ask 3 before me, then raise your hand</a:t>
            </a:r>
          </a:p>
          <a:p>
            <a:r>
              <a:rPr lang="en-US" sz="3200" dirty="0" smtClean="0"/>
              <a:t>A-Working with your partner on the Who has the power activity</a:t>
            </a:r>
          </a:p>
          <a:p>
            <a:r>
              <a:rPr lang="en-US" sz="3200" dirty="0" smtClean="0"/>
              <a:t>M-None without permission</a:t>
            </a:r>
          </a:p>
          <a:p>
            <a:r>
              <a:rPr lang="en-US" sz="3200" dirty="0" smtClean="0"/>
              <a:t>P-working quietly with your partner, staying on task and in your seat</a:t>
            </a:r>
          </a:p>
          <a:p>
            <a:r>
              <a:rPr lang="en-US" sz="3200" dirty="0" smtClean="0"/>
              <a:t>S-Success!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910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900" y="0"/>
            <a:ext cx="10396882" cy="1151965"/>
          </a:xfrm>
        </p:spPr>
        <p:txBody>
          <a:bodyPr/>
          <a:lstStyle/>
          <a:p>
            <a:r>
              <a:rPr lang="en-US" dirty="0" smtClean="0"/>
              <a:t>Cards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0" y="1508257"/>
            <a:ext cx="12007120" cy="516986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>
                <a:latin typeface="Berlin Sans FB" panose="020E0602020502020306" pitchFamily="34" charset="0"/>
              </a:rPr>
              <a:t>Each </a:t>
            </a:r>
            <a:r>
              <a:rPr lang="en-US" sz="2800" dirty="0" smtClean="0">
                <a:latin typeface="Berlin Sans FB" panose="020E0602020502020306" pitchFamily="34" charset="0"/>
              </a:rPr>
              <a:t>pair </a:t>
            </a:r>
            <a:r>
              <a:rPr lang="en-US" sz="2800" dirty="0">
                <a:latin typeface="Berlin Sans FB" panose="020E0602020502020306" pitchFamily="34" charset="0"/>
              </a:rPr>
              <a:t>will have a deck of 10 cards, which are worth 2 points each. You start with 20 points. </a:t>
            </a:r>
          </a:p>
          <a:p>
            <a:r>
              <a:rPr lang="en-US" sz="2800" dirty="0">
                <a:latin typeface="Berlin Sans FB" panose="020E0602020502020306" pitchFamily="34" charset="0"/>
              </a:rPr>
              <a:t>If I have to remove a card, your group loses 2 points (18, 16, 14…).</a:t>
            </a:r>
          </a:p>
          <a:p>
            <a:r>
              <a:rPr lang="en-US" sz="2800" dirty="0">
                <a:latin typeface="Berlin Sans FB" panose="020E0602020502020306" pitchFamily="34" charset="0"/>
              </a:rPr>
              <a:t>Reasons I may need to remove a card include:</a:t>
            </a:r>
          </a:p>
          <a:p>
            <a:pPr lvl="1"/>
            <a:r>
              <a:rPr lang="en-US" sz="2000" dirty="0">
                <a:latin typeface="Berlin Sans FB" panose="020E0602020502020306" pitchFamily="34" charset="0"/>
              </a:rPr>
              <a:t>Talking above a level </a:t>
            </a:r>
            <a:r>
              <a:rPr lang="en-US" sz="2000" dirty="0" smtClean="0">
                <a:latin typeface="Berlin Sans FB" panose="020E0602020502020306" pitchFamily="34" charset="0"/>
              </a:rPr>
              <a:t>1 (whisper) Remember</a:t>
            </a:r>
            <a:r>
              <a:rPr lang="en-US" sz="2000" dirty="0">
                <a:latin typeface="Berlin Sans FB" panose="020E0602020502020306" pitchFamily="34" charset="0"/>
              </a:rPr>
              <a:t>, they shouldn’t heard you next door. </a:t>
            </a:r>
          </a:p>
          <a:p>
            <a:pPr lvl="1"/>
            <a:r>
              <a:rPr lang="en-US" sz="2000" dirty="0">
                <a:latin typeface="Berlin Sans FB" panose="020E0602020502020306" pitchFamily="34" charset="0"/>
              </a:rPr>
              <a:t>Talking off topic (</a:t>
            </a:r>
            <a:r>
              <a:rPr lang="en-US" sz="2000" dirty="0" smtClean="0">
                <a:latin typeface="Berlin Sans FB" panose="020E0602020502020306" pitchFamily="34" charset="0"/>
              </a:rPr>
              <a:t>I want to hear about your Who has the power activity only).</a:t>
            </a:r>
            <a:endParaRPr lang="en-US" sz="2000" dirty="0">
              <a:latin typeface="Berlin Sans FB" panose="020E0602020502020306" pitchFamily="34" charset="0"/>
            </a:endParaRPr>
          </a:p>
          <a:p>
            <a:pPr lvl="1"/>
            <a:r>
              <a:rPr lang="en-US" sz="2000" dirty="0">
                <a:latin typeface="Berlin Sans FB" panose="020E0602020502020306" pitchFamily="34" charset="0"/>
              </a:rPr>
              <a:t>Working on another assignment/being off-task. </a:t>
            </a:r>
          </a:p>
          <a:p>
            <a:pPr lvl="1"/>
            <a:r>
              <a:rPr lang="en-US" sz="2000" dirty="0" smtClean="0">
                <a:latin typeface="Berlin Sans FB" panose="020E0602020502020306" pitchFamily="34" charset="0"/>
              </a:rPr>
              <a:t>Being out of your seat</a:t>
            </a:r>
            <a:endParaRPr lang="en-US" sz="2000" dirty="0">
              <a:latin typeface="Berlin Sans FB" panose="020E0602020502020306" pitchFamily="34" charset="0"/>
            </a:endParaRPr>
          </a:p>
          <a:p>
            <a:pPr lvl="1"/>
            <a:r>
              <a:rPr lang="en-US" sz="2000" dirty="0">
                <a:latin typeface="Berlin Sans FB" panose="020E0602020502020306" pitchFamily="34" charset="0"/>
              </a:rPr>
              <a:t>Touching the cards (unless they fall</a:t>
            </a:r>
            <a:r>
              <a:rPr lang="en-US" sz="2000" dirty="0" smtClean="0">
                <a:latin typeface="Berlin Sans FB" panose="020E0602020502020306" pitchFamily="34" charset="0"/>
              </a:rPr>
              <a:t>).</a:t>
            </a:r>
            <a:endParaRPr lang="en-US" sz="2000" dirty="0">
              <a:latin typeface="Berlin Sans FB" panose="020E0602020502020306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5635">
            <a:off x="7925478" y="56039"/>
            <a:ext cx="1770819" cy="135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977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1. Who </a:t>
            </a:r>
            <a:r>
              <a:rPr lang="en-US" dirty="0"/>
              <a:t>is going to keep people safe from speeding cars (speed limits)? 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Government Level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Local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Local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153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2. Who </a:t>
            </a:r>
            <a:r>
              <a:rPr lang="en-US" dirty="0"/>
              <a:t>is going to protect us from foreign invasion or threats? 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Government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Federal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Enumerated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129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3. </a:t>
            </a:r>
            <a:r>
              <a:rPr lang="en-US" dirty="0"/>
              <a:t>There is a pothole in the street outside my house. Who should I talk to? 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Government Level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Local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Local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4. </a:t>
            </a:r>
            <a:r>
              <a:rPr lang="en-US" dirty="0"/>
              <a:t>A group of people want to establish a new city. Who should they talk to? 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Government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026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5. </a:t>
            </a:r>
            <a:r>
              <a:rPr lang="en-US" dirty="0"/>
              <a:t>Who decides who might get married legally? 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Government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986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6. </a:t>
            </a:r>
            <a:r>
              <a:rPr lang="en-US" dirty="0"/>
              <a:t>Who resolves conflicts between states?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Government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Federal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Enumerated/Delegated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07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456</TotalTime>
  <Words>361</Words>
  <Application>Microsoft Office PowerPoint</Application>
  <PresentationFormat>Custom</PresentationFormat>
  <Paragraphs>67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Main Event</vt:lpstr>
      <vt:lpstr>Who has the power??</vt:lpstr>
      <vt:lpstr>CHAMPs</vt:lpstr>
      <vt:lpstr>Cards</vt:lpstr>
      <vt:lpstr>1. Who is going to keep people safe from speeding cars (speed limits)?  </vt:lpstr>
      <vt:lpstr>2. Who is going to protect us from foreign invasion or threats?  </vt:lpstr>
      <vt:lpstr>3. There is a pothole in the street outside my house. Who should I talk to?  </vt:lpstr>
      <vt:lpstr>4. A group of people want to establish a new city. Who should they talk to?  </vt:lpstr>
      <vt:lpstr>5. Who decides who might get married legally?  </vt:lpstr>
      <vt:lpstr>6. Who resolves conflicts between states?  </vt:lpstr>
      <vt:lpstr>7. My garbage hasn’t been picked up in two weeks, who do I talk to about this issue?  </vt:lpstr>
      <vt:lpstr>8. Who makes sure that the country’s economy is safe and stable? </vt:lpstr>
      <vt:lpstr>9. My taxes keep going up! Who can I talk to about this?   </vt:lpstr>
      <vt:lpstr>10. Who is in charge of passing laws around here?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has the power??</dc:title>
  <dc:creator>Mary</dc:creator>
  <cp:lastModifiedBy>Windows User</cp:lastModifiedBy>
  <cp:revision>10</cp:revision>
  <dcterms:created xsi:type="dcterms:W3CDTF">2016-03-31T10:36:32Z</dcterms:created>
  <dcterms:modified xsi:type="dcterms:W3CDTF">2016-03-31T20:41:59Z</dcterms:modified>
</cp:coreProperties>
</file>