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D04BF8-A49E-4208-BD47-E7B8A193CD1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BA0543-22EC-44CB-A709-45E52167A5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9. What can grants be used for?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To pay for improving airports, providing healthcare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/>
              <a:t>How do states protect citizens?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Regulating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0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/>
              <a:t>Provide two examples of how states protect citizens: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Doctors</a:t>
            </a:r>
          </a:p>
          <a:p>
            <a:r>
              <a:rPr lang="en-US" dirty="0" smtClean="0"/>
              <a:t>Dentists</a:t>
            </a:r>
          </a:p>
          <a:p>
            <a:r>
              <a:rPr lang="en-US" dirty="0" smtClean="0"/>
              <a:t>Accountants</a:t>
            </a:r>
          </a:p>
          <a:p>
            <a:r>
              <a:rPr lang="en-US" dirty="0" smtClean="0"/>
              <a:t>Builders</a:t>
            </a:r>
          </a:p>
          <a:p>
            <a:r>
              <a:rPr lang="en-US" dirty="0" smtClean="0"/>
              <a:t>Barbers</a:t>
            </a:r>
          </a:p>
          <a:p>
            <a:r>
              <a:rPr lang="en-US" dirty="0" smtClean="0"/>
              <a:t>Teachers</a:t>
            </a:r>
          </a:p>
        </p:txBody>
      </p:sp>
    </p:spTree>
    <p:extLst>
      <p:ext uri="{BB962C8B-B14F-4D97-AF65-F5344CB8AC3E}">
        <p14:creationId xmlns:p14="http://schemas.microsoft.com/office/powerpoint/2010/main" val="24290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/>
              <a:t>Where do local governments get their power from?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4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13. </a:t>
            </a:r>
            <a:r>
              <a:rPr lang="en-US" dirty="0"/>
              <a:t>What are 3 examples of services that local governments can provide?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Schools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Police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Trash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5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502299"/>
              </p:ext>
            </p:extLst>
          </p:nvPr>
        </p:nvGraphicFramePr>
        <p:xfrm>
          <a:off x="381000" y="1981200"/>
          <a:ext cx="83820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923"/>
                <a:gridCol w="6389077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Branch: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Job (What it does):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Legislature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Governor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Supreme Court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19400" y="2743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Passes laws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91522" y="3429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enforce laws/veto bills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30551" y="4191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Decide if laws violate the state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6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What are state legislatures?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state’s lawmaking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3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3. Who </a:t>
            </a:r>
            <a:r>
              <a:rPr lang="en-US" dirty="0"/>
              <a:t>are state legislators?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State’s lawmakers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2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How is the governor’s role similar to the president’s?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He is the head of the executive department, can veto bills, and has departments that help him to enforce/carry out the 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7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5. What </a:t>
            </a:r>
            <a:r>
              <a:rPr lang="en-US" dirty="0"/>
              <a:t>role does the state constitution play in state government?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It’s the ‘law of the land’ and describes how the state will run and includes laws.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/>
              <a:t>What is the difference between the initiative and referendum processes?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Initiative process allows citizens to create ideas for laws</a:t>
            </a:r>
          </a:p>
          <a:p>
            <a:r>
              <a:rPr lang="en-US" dirty="0" smtClean="0"/>
              <a:t>Referendum process lets citizens vote on a law that the state legislature has already passed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/>
              <a:t>What are three examples of services the state provides its citizens?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Police </a:t>
            </a:r>
          </a:p>
          <a:p>
            <a:r>
              <a:rPr lang="en-US" dirty="0" smtClean="0"/>
              <a:t>Fire safety</a:t>
            </a:r>
          </a:p>
          <a:p>
            <a:r>
              <a:rPr lang="en-US" dirty="0" smtClean="0"/>
              <a:t>Child protective Services</a:t>
            </a:r>
          </a:p>
          <a:p>
            <a:r>
              <a:rPr lang="en-US" dirty="0" smtClean="0"/>
              <a:t>Roads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8. Define infrastructure: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basic support structures that serve a geographic area- transportation, communication, power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360</TotalTime>
  <Words>276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The Great 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2016-04-01T12:53:04Z</dcterms:created>
  <dcterms:modified xsi:type="dcterms:W3CDTF">2016-04-01T18:53:09Z</dcterms:modified>
</cp:coreProperties>
</file>