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4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2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2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5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1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5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3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2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066C-48F6-439F-BE10-B87B3AB0A76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DFFAE-9001-46E4-83AF-B92C07FF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0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Constitutions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U.S. vs. FL Constitutions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856955"/>
              </p:ext>
            </p:extLst>
          </p:nvPr>
        </p:nvGraphicFramePr>
        <p:xfrm>
          <a:off x="152400" y="76199"/>
          <a:ext cx="8763000" cy="6479013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4381500"/>
                <a:gridCol w="4381500"/>
              </a:tblGrid>
              <a:tr h="348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U.S. Constitution</a:t>
                      </a:r>
                      <a:endParaRPr lang="en-US" sz="2000" i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effectLst/>
                        </a:rPr>
                        <a:t>Florida Constitution </a:t>
                      </a:r>
                      <a:endParaRPr lang="en-US" sz="2000" i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036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Begins with “We the People” – shows that the __________________ government gets its power from the ______________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Begins with “We the People” – shows that the _______________ government gets its power from the ________________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66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___________than the Florida Constitution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______ (large) page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____________ than the U.S. Constitution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________ pages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96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_______ articles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_______ articles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1068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Contains a ________________________________ (enumerated list of rights for the people)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Contains the Florida _________________________________ (a list of the rights of the people that includes many of the same rights as those in the U.S. Bill of Rights)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96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</a:rPr>
                        <a:t>______ </a:t>
                      </a:r>
                      <a:r>
                        <a:rPr lang="en-US" sz="1400" dirty="0">
                          <a:effectLst/>
                        </a:rPr>
                        <a:t>amendments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</a:rPr>
                        <a:t>_________________ </a:t>
                      </a:r>
                      <a:r>
                        <a:rPr lang="en-US" sz="1400" dirty="0">
                          <a:effectLst/>
                        </a:rPr>
                        <a:t>amendments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66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</a:rPr>
                        <a:t>______ Specific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</a:rPr>
                        <a:t>__________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specific</a:t>
                      </a:r>
                      <a:r>
                        <a:rPr lang="en-US" sz="1400" dirty="0">
                          <a:effectLst/>
                        </a:rPr>
                        <a:t>: Addresses public </a:t>
                      </a:r>
                      <a:r>
                        <a:rPr lang="en-US" sz="1400" dirty="0" smtClean="0">
                          <a:effectLst/>
                        </a:rPr>
                        <a:t>________________________ , </a:t>
                      </a:r>
                      <a:r>
                        <a:rPr lang="en-US" sz="1400" dirty="0">
                          <a:effectLst/>
                        </a:rPr>
                        <a:t>motor vehicles, and elections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96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Creates </a:t>
                      </a:r>
                      <a:r>
                        <a:rPr lang="en-US" sz="1400" dirty="0" smtClean="0">
                          <a:effectLst/>
                        </a:rPr>
                        <a:t>_______________ </a:t>
                      </a:r>
                      <a:r>
                        <a:rPr lang="en-US" sz="1400" dirty="0">
                          <a:effectLst/>
                        </a:rPr>
                        <a:t>government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Creates </a:t>
                      </a:r>
                      <a:r>
                        <a:rPr lang="en-US" sz="1400" dirty="0" smtClean="0">
                          <a:effectLst/>
                        </a:rPr>
                        <a:t>____________________  </a:t>
                      </a:r>
                      <a:r>
                        <a:rPr lang="en-US" sz="1400" dirty="0">
                          <a:effectLst/>
                        </a:rPr>
                        <a:t>government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036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</a:rPr>
                        <a:t>Has an _______________________________ </a:t>
                      </a:r>
                      <a:r>
                        <a:rPr lang="en-US" sz="1400" dirty="0">
                          <a:effectLst/>
                        </a:rPr>
                        <a:t>Process: People don’t vote on amendments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</a:rPr>
                        <a:t>Has an _____________________ </a:t>
                      </a:r>
                      <a:r>
                        <a:rPr lang="en-US" sz="1400" dirty="0">
                          <a:effectLst/>
                        </a:rPr>
                        <a:t>Process: The </a:t>
                      </a:r>
                      <a:r>
                        <a:rPr lang="en-US" sz="1400" dirty="0" smtClean="0">
                          <a:effectLst/>
                        </a:rPr>
                        <a:t>_____________ </a:t>
                      </a:r>
                      <a:r>
                        <a:rPr lang="en-US" sz="1400" dirty="0">
                          <a:effectLst/>
                        </a:rPr>
                        <a:t>step of the amendment process allows the </a:t>
                      </a:r>
                      <a:r>
                        <a:rPr lang="en-US" sz="1400" dirty="0" smtClean="0">
                          <a:effectLst/>
                        </a:rPr>
                        <a:t>_________________________ </a:t>
                      </a:r>
                      <a:r>
                        <a:rPr lang="en-US" sz="1400" dirty="0">
                          <a:effectLst/>
                        </a:rPr>
                        <a:t>of FL to </a:t>
                      </a:r>
                      <a:r>
                        <a:rPr lang="en-US" sz="1400" dirty="0" smtClean="0">
                          <a:effectLst/>
                        </a:rPr>
                        <a:t>_____________ </a:t>
                      </a:r>
                      <a:r>
                        <a:rPr lang="en-US" sz="1400" dirty="0">
                          <a:effectLst/>
                        </a:rPr>
                        <a:t>on the amendment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7550" y="5334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Federal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67097" y="871954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citizens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4164" y="14224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Shorter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5597" y="1667653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9846" y="2160293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7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2503876"/>
            <a:ext cx="163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Bill of Rights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1391" y="3962400"/>
            <a:ext cx="45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27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2450" y="4338069"/>
            <a:ext cx="57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Not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89050" y="5039863"/>
            <a:ext cx="607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state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14437" y="5372372"/>
            <a:ext cx="1420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amendment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68455" y="533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state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40482" y="870019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citizens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03354" y="1422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Longer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84173" y="1667653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80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92963" y="2160293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12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03354" y="27432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Declaration of Rights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84173" y="3962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MANY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92963" y="4302381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Very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5063" y="4537909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education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40663" y="5039863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local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40663" y="5378417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amendment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84173" y="565853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last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78946" y="5867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residents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62682" y="6166361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vote</a:t>
            </a:r>
            <a:endParaRPr lang="en-US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1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199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Comparing Constitutions</vt:lpstr>
      <vt:lpstr>PowerPoint Presentation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2016-04-06T12:02:29Z</dcterms:created>
  <dcterms:modified xsi:type="dcterms:W3CDTF">2016-04-06T21:09:08Z</dcterms:modified>
</cp:coreProperties>
</file>