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20" y="-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Article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Legislative Branch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6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Both have to live in the state they want to represent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8. </a:t>
            </a:r>
            <a:r>
              <a:rPr lang="en-US" sz="4400" dirty="0"/>
              <a:t>What qualification do Senators and Representatives share?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7121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19868" cy="460118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Senate can approve presidential appointments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9. </a:t>
            </a:r>
            <a:r>
              <a:rPr lang="en-US" sz="4800" dirty="0"/>
              <a:t>What can the Senate do that the House can’t? 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867462" y="5306520"/>
            <a:ext cx="7570033" cy="120032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Extra: The Senate holds the impeachment trial of the president so they determine whether or not he’s guilty of wrongdoing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4598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 can impeach the president, override his veto, and create lower federal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10. How </a:t>
            </a:r>
            <a:r>
              <a:rPr lang="en-US" sz="4400" dirty="0"/>
              <a:t>can Congress check the power of the president?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1107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 Pro Tempore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11. Who </a:t>
            </a:r>
            <a:r>
              <a:rPr lang="en-US" sz="4000" dirty="0"/>
              <a:t>is the leader of the Senate when the VP can’t be there?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0243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Speaker of the House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12. Who is the leader of the House?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2718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u="sng" dirty="0">
                <a:solidFill>
                  <a:srgbClr val="FFFF00"/>
                </a:solidFill>
              </a:rPr>
              <a:t>Article I </a:t>
            </a:r>
            <a:r>
              <a:rPr lang="en-US" altLang="en-US" dirty="0"/>
              <a:t>of the US Constitution explains the roles and responsibilities of the Legislative Branch, also known as </a:t>
            </a:r>
            <a:r>
              <a:rPr lang="en-US" altLang="en-US" b="1" i="1" u="sng" dirty="0" smtClean="0">
                <a:solidFill>
                  <a:srgbClr val="FFFF00"/>
                </a:solidFill>
              </a:rPr>
              <a:t>Congress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17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Legislative Branch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1. What </a:t>
            </a:r>
            <a:r>
              <a:rPr lang="en-US" sz="4800" dirty="0"/>
              <a:t>branch is Congress linked with?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4371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Made up of 2 chambers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2. What </a:t>
            </a:r>
            <a:r>
              <a:rPr lang="en-US" sz="4800" dirty="0"/>
              <a:t>does bicameral mean?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7812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239789" cy="4601183"/>
          </a:xfrm>
        </p:spPr>
        <p:txBody>
          <a:bodyPr/>
          <a:lstStyle/>
          <a:p>
            <a:r>
              <a:rPr lang="en-US" dirty="0" smtClean="0"/>
              <a:t>Senate and the House of Representatives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3. What </a:t>
            </a:r>
            <a:r>
              <a:rPr lang="en-US" sz="4000" dirty="0"/>
              <a:t>are the two chambers of Congress?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6552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Their entire state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808070" cy="512064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4. Who </a:t>
            </a:r>
            <a:r>
              <a:rPr lang="en-US" sz="4400" dirty="0"/>
              <a:t>do Senators represent?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0050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people in a specific section of their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5. Who </a:t>
            </a:r>
            <a:r>
              <a:rPr lang="en-US" sz="4800" dirty="0"/>
              <a:t>do Representatives represent?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465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2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6. How </a:t>
            </a:r>
            <a:r>
              <a:rPr lang="en-US" sz="4800" dirty="0"/>
              <a:t>many senators does each state have?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3088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number is based on population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7. </a:t>
            </a:r>
            <a:r>
              <a:rPr lang="en-US" sz="5400" dirty="0"/>
              <a:t>Why is the number of representatives so much higher?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0727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745</TotalTime>
  <Words>241</Words>
  <Application>Microsoft Office PowerPoint</Application>
  <PresentationFormat>Custom</PresentationFormat>
  <Paragraphs>29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Frame</vt:lpstr>
      <vt:lpstr>Article I</vt:lpstr>
      <vt:lpstr>Congress</vt:lpstr>
      <vt:lpstr>Legislative Branch</vt:lpstr>
      <vt:lpstr>Made up of 2 chambers</vt:lpstr>
      <vt:lpstr>Senate and the House of Representatives</vt:lpstr>
      <vt:lpstr>Their entire state</vt:lpstr>
      <vt:lpstr>The people in a specific section of their state</vt:lpstr>
      <vt:lpstr>2 </vt:lpstr>
      <vt:lpstr>The number is based on population</vt:lpstr>
      <vt:lpstr>Both have to live in the state they want to represent</vt:lpstr>
      <vt:lpstr>The Senate can approve presidential appointments</vt:lpstr>
      <vt:lpstr>Congress can impeach the president, override his veto, and create lower federal courts</vt:lpstr>
      <vt:lpstr>President Pro Tempore </vt:lpstr>
      <vt:lpstr>The Speaker of the House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 I</dc:title>
  <dc:creator>Owen, Maryam</dc:creator>
  <cp:lastModifiedBy>Windows User</cp:lastModifiedBy>
  <cp:revision>5</cp:revision>
  <dcterms:created xsi:type="dcterms:W3CDTF">2016-02-01T00:27:25Z</dcterms:created>
  <dcterms:modified xsi:type="dcterms:W3CDTF">2016-02-01T14:14:01Z</dcterms:modified>
</cp:coreProperties>
</file>